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54864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E41BF9-31F6-40D3-AA9D-90B3771FB3F8}" v="2" dt="2026-09-10T13:45:11.4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6" d="100"/>
          <a:sy n="66" d="100"/>
        </p:scale>
        <p:origin x="16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 Devera" userId="e86f0ce8-ab9b-4486-9ac3-144d88ba35f3" providerId="ADAL" clId="{43E41BF9-31F6-40D3-AA9D-90B3771FB3F8}"/>
    <pc:docChg chg="modSld">
      <pc:chgData name="Filip Devera" userId="e86f0ce8-ab9b-4486-9ac3-144d88ba35f3" providerId="ADAL" clId="{43E41BF9-31F6-40D3-AA9D-90B3771FB3F8}" dt="2026-09-10T13:45:11.487" v="20"/>
      <pc:docMkLst>
        <pc:docMk/>
      </pc:docMkLst>
      <pc:sldChg chg="modSp">
        <pc:chgData name="Filip Devera" userId="e86f0ce8-ab9b-4486-9ac3-144d88ba35f3" providerId="ADAL" clId="{43E41BF9-31F6-40D3-AA9D-90B3771FB3F8}" dt="2026-09-10T13:45:11.487" v="20"/>
        <pc:sldMkLst>
          <pc:docMk/>
          <pc:sldMk cId="1696163100" sldId="256"/>
        </pc:sldMkLst>
        <pc:spChg chg="mod">
          <ac:chgData name="Filip Devera" userId="e86f0ce8-ab9b-4486-9ac3-144d88ba35f3" providerId="ADAL" clId="{43E41BF9-31F6-40D3-AA9D-90B3771FB3F8}" dt="2026-09-10T13:45:11.487" v="20"/>
          <ac:spMkLst>
            <pc:docMk/>
            <pc:sldMk cId="1696163100" sldId="256"/>
            <ac:spMk id="2" creationId="{E5EA5262-E1EB-6B9F-3160-92CF4BA689DF}"/>
          </ac:spMkLst>
        </pc:spChg>
        <pc:spChg chg="mod">
          <ac:chgData name="Filip Devera" userId="e86f0ce8-ab9b-4486-9ac3-144d88ba35f3" providerId="ADAL" clId="{43E41BF9-31F6-40D3-AA9D-90B3771FB3F8}" dt="2026-09-10T13:45:11.487" v="20"/>
          <ac:spMkLst>
            <pc:docMk/>
            <pc:sldMk cId="1696163100" sldId="256"/>
            <ac:spMk id="3" creationId="{2AC6EA11-36F9-C039-1F58-706A6E630BEE}"/>
          </ac:spMkLst>
        </pc:spChg>
      </pc:sldChg>
      <pc:sldChg chg="modSp mod">
        <pc:chgData name="Filip Devera" userId="e86f0ce8-ab9b-4486-9ac3-144d88ba35f3" providerId="ADAL" clId="{43E41BF9-31F6-40D3-AA9D-90B3771FB3F8}" dt="2026-09-10T13:43:12.291" v="15" actId="14100"/>
        <pc:sldMkLst>
          <pc:docMk/>
          <pc:sldMk cId="1083435649" sldId="257"/>
        </pc:sldMkLst>
        <pc:picChg chg="mod">
          <ac:chgData name="Filip Devera" userId="e86f0ce8-ab9b-4486-9ac3-144d88ba35f3" providerId="ADAL" clId="{43E41BF9-31F6-40D3-AA9D-90B3771FB3F8}" dt="2026-09-10T13:43:12.291" v="15" actId="14100"/>
          <ac:picMkLst>
            <pc:docMk/>
            <pc:sldMk cId="1083435649" sldId="257"/>
            <ac:picMk id="5" creationId="{FE653F76-210C-939B-4843-A82FD8099B48}"/>
          </ac:picMkLst>
        </pc:picChg>
      </pc:sldChg>
      <pc:sldChg chg="modSp mod">
        <pc:chgData name="Filip Devera" userId="e86f0ce8-ab9b-4486-9ac3-144d88ba35f3" providerId="ADAL" clId="{43E41BF9-31F6-40D3-AA9D-90B3771FB3F8}" dt="2026-09-10T13:43:02.900" v="13" actId="14100"/>
        <pc:sldMkLst>
          <pc:docMk/>
          <pc:sldMk cId="2435041677" sldId="258"/>
        </pc:sldMkLst>
        <pc:picChg chg="mod">
          <ac:chgData name="Filip Devera" userId="e86f0ce8-ab9b-4486-9ac3-144d88ba35f3" providerId="ADAL" clId="{43E41BF9-31F6-40D3-AA9D-90B3771FB3F8}" dt="2026-09-10T13:43:02.900" v="13" actId="14100"/>
          <ac:picMkLst>
            <pc:docMk/>
            <pc:sldMk cId="2435041677" sldId="258"/>
            <ac:picMk id="5" creationId="{6AC42923-DCDF-62BB-D131-95E5EC371763}"/>
          </ac:picMkLst>
        </pc:picChg>
      </pc:sldChg>
      <pc:sldChg chg="modSp mod">
        <pc:chgData name="Filip Devera" userId="e86f0ce8-ab9b-4486-9ac3-144d88ba35f3" providerId="ADAL" clId="{43E41BF9-31F6-40D3-AA9D-90B3771FB3F8}" dt="2026-09-10T13:42:08.682" v="4" actId="14100"/>
        <pc:sldMkLst>
          <pc:docMk/>
          <pc:sldMk cId="3524721969" sldId="259"/>
        </pc:sldMkLst>
        <pc:picChg chg="mod">
          <ac:chgData name="Filip Devera" userId="e86f0ce8-ab9b-4486-9ac3-144d88ba35f3" providerId="ADAL" clId="{43E41BF9-31F6-40D3-AA9D-90B3771FB3F8}" dt="2026-09-10T13:42:08.682" v="4" actId="14100"/>
          <ac:picMkLst>
            <pc:docMk/>
            <pc:sldMk cId="3524721969" sldId="259"/>
            <ac:picMk id="5" creationId="{803BF836-144E-CFB9-3928-71ABBFA748C7}"/>
          </ac:picMkLst>
        </pc:picChg>
      </pc:sldChg>
      <pc:sldChg chg="modSp mod">
        <pc:chgData name="Filip Devera" userId="e86f0ce8-ab9b-4486-9ac3-144d88ba35f3" providerId="ADAL" clId="{43E41BF9-31F6-40D3-AA9D-90B3771FB3F8}" dt="2026-09-10T13:44:30.068" v="19" actId="1076"/>
        <pc:sldMkLst>
          <pc:docMk/>
          <pc:sldMk cId="2656524410" sldId="260"/>
        </pc:sldMkLst>
        <pc:picChg chg="mod">
          <ac:chgData name="Filip Devera" userId="e86f0ce8-ab9b-4486-9ac3-144d88ba35f3" providerId="ADAL" clId="{43E41BF9-31F6-40D3-AA9D-90B3771FB3F8}" dt="2026-09-10T13:44:30.068" v="19" actId="1076"/>
          <ac:picMkLst>
            <pc:docMk/>
            <pc:sldMk cId="2656524410" sldId="260"/>
            <ac:picMk id="5" creationId="{8C42683D-C2CA-BAEA-CFD8-BAB7B8853329}"/>
          </ac:picMkLst>
        </pc:picChg>
      </pc:sldChg>
      <pc:sldChg chg="modSp mod delDesignElem">
        <pc:chgData name="Filip Devera" userId="e86f0ce8-ab9b-4486-9ac3-144d88ba35f3" providerId="ADAL" clId="{43E41BF9-31F6-40D3-AA9D-90B3771FB3F8}" dt="2026-09-10T13:42:23.987" v="6" actId="14100"/>
        <pc:sldMkLst>
          <pc:docMk/>
          <pc:sldMk cId="2826480056" sldId="261"/>
        </pc:sldMkLst>
        <pc:picChg chg="mod">
          <ac:chgData name="Filip Devera" userId="e86f0ce8-ab9b-4486-9ac3-144d88ba35f3" providerId="ADAL" clId="{43E41BF9-31F6-40D3-AA9D-90B3771FB3F8}" dt="2026-09-10T13:42:23.987" v="6" actId="14100"/>
          <ac:picMkLst>
            <pc:docMk/>
            <pc:sldMk cId="2826480056" sldId="261"/>
            <ac:picMk id="5" creationId="{2B7FFA1B-4A37-6C37-3460-AA27E341DCF4}"/>
          </ac:picMkLst>
        </pc:picChg>
      </pc:sldChg>
      <pc:sldChg chg="modSp mod delDesignElem">
        <pc:chgData name="Filip Devera" userId="e86f0ce8-ab9b-4486-9ac3-144d88ba35f3" providerId="ADAL" clId="{43E41BF9-31F6-40D3-AA9D-90B3771FB3F8}" dt="2026-09-10T13:42:37.323" v="8" actId="14100"/>
        <pc:sldMkLst>
          <pc:docMk/>
          <pc:sldMk cId="2327823334" sldId="262"/>
        </pc:sldMkLst>
        <pc:picChg chg="mod">
          <ac:chgData name="Filip Devera" userId="e86f0ce8-ab9b-4486-9ac3-144d88ba35f3" providerId="ADAL" clId="{43E41BF9-31F6-40D3-AA9D-90B3771FB3F8}" dt="2026-09-10T13:42:37.323" v="8" actId="14100"/>
          <ac:picMkLst>
            <pc:docMk/>
            <pc:sldMk cId="2327823334" sldId="262"/>
            <ac:picMk id="5" creationId="{8CAC9473-AE09-829B-535A-1A931BB0FF07}"/>
          </ac:picMkLst>
        </pc:picChg>
      </pc:sldChg>
      <pc:sldChg chg="modSp mod delDesignElem">
        <pc:chgData name="Filip Devera" userId="e86f0ce8-ab9b-4486-9ac3-144d88ba35f3" providerId="ADAL" clId="{43E41BF9-31F6-40D3-AA9D-90B3771FB3F8}" dt="2026-09-10T13:42:49.115" v="11" actId="14100"/>
        <pc:sldMkLst>
          <pc:docMk/>
          <pc:sldMk cId="2113940723" sldId="263"/>
        </pc:sldMkLst>
        <pc:picChg chg="mod">
          <ac:chgData name="Filip Devera" userId="e86f0ce8-ab9b-4486-9ac3-144d88ba35f3" providerId="ADAL" clId="{43E41BF9-31F6-40D3-AA9D-90B3771FB3F8}" dt="2026-09-10T13:42:49.115" v="11" actId="14100"/>
          <ac:picMkLst>
            <pc:docMk/>
            <pc:sldMk cId="2113940723" sldId="263"/>
            <ac:picMk id="5" creationId="{ACC1C4A7-0A22-4C40-71ED-0876233D56C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122363"/>
            <a:ext cx="466344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114800" cy="1655762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40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67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26205" y="365125"/>
            <a:ext cx="118300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190" y="365125"/>
            <a:ext cx="348043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63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23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333" y="1709740"/>
            <a:ext cx="473202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333" y="4589465"/>
            <a:ext cx="4732020" cy="1500187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>
                    <a:shade val="82000"/>
                  </a:schemeClr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shade val="82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shade val="82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5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190" y="1825625"/>
            <a:ext cx="233172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490" y="1825625"/>
            <a:ext cx="233172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39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365127"/>
            <a:ext cx="473202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05" y="1681163"/>
            <a:ext cx="2321004" cy="823912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05" y="2505075"/>
            <a:ext cx="2321004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77490" y="1681163"/>
            <a:ext cx="2332435" cy="823912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77490" y="2505075"/>
            <a:ext cx="2332435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834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738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25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457200"/>
            <a:ext cx="1769507" cy="16002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435" y="987427"/>
            <a:ext cx="2777490" cy="4873625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2057400"/>
            <a:ext cx="1769507" cy="3811588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61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457200"/>
            <a:ext cx="1769507" cy="16002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32435" y="987427"/>
            <a:ext cx="2777490" cy="4873625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2057400"/>
            <a:ext cx="1769507" cy="3811588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4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365127"/>
            <a:ext cx="47320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1825625"/>
            <a:ext cx="47320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6356352"/>
            <a:ext cx="123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60E32EB6-C74B-4DF2-80D7-126DD3B2B971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7370" y="6356352"/>
            <a:ext cx="1851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74770" y="6356352"/>
            <a:ext cx="123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1EC119DA-99C7-475C-AD02-7B08AE17CD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139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A5262-E1EB-6B9F-3160-92CF4BA689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C6EA11-36F9-C039-1F58-706A6E630B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9" name="Obrázek 38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14E80A27-6F9F-F8EF-EEE7-A2A592C9A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63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FE653F76-210C-939B-4843-A82FD8099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4864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35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logo&#10;&#10;Obsah generovaný pomocí AI může být nesprávný.">
            <a:extLst>
              <a:ext uri="{FF2B5EF4-FFF2-40B4-BE49-F238E27FC236}">
                <a16:creationId xmlns:a16="http://schemas.microsoft.com/office/drawing/2014/main" id="{6AC42923-DCDF-62BB-D131-95E5EC371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41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803BF836-144E-CFB9-3928-71ABBFA74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4864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2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kruh, Písmo&#10;&#10;Obsah generovaný pomocí AI může být nesprávný.">
            <a:extLst>
              <a:ext uri="{FF2B5EF4-FFF2-40B4-BE49-F238E27FC236}">
                <a16:creationId xmlns:a16="http://schemas.microsoft.com/office/drawing/2014/main" id="{8C42683D-C2CA-BAEA-CFD8-BAB7B8853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1285" y="1669143"/>
            <a:ext cx="5508970" cy="30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24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2B7FFA1B-4A37-6C37-3460-AA27E341D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3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8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logo&#10;&#10;Obsah generovaný pomocí AI může být nesprávný.">
            <a:extLst>
              <a:ext uri="{FF2B5EF4-FFF2-40B4-BE49-F238E27FC236}">
                <a16:creationId xmlns:a16="http://schemas.microsoft.com/office/drawing/2014/main" id="{8CAC9473-AE09-829B-535A-1A931BB0F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23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ACC1C4A7-0A22-4C40-71ED-0876233D5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486401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40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Vlastní</PresentationFormat>
  <Paragraphs>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Devera</dc:creator>
  <cp:lastModifiedBy>Filip Devera</cp:lastModifiedBy>
  <cp:revision>1</cp:revision>
  <dcterms:created xsi:type="dcterms:W3CDTF">2026-09-10T13:24:30Z</dcterms:created>
  <dcterms:modified xsi:type="dcterms:W3CDTF">2026-09-10T13:45:18Z</dcterms:modified>
</cp:coreProperties>
</file>